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006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295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148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89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596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14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39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125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867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62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14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5569-7178-4BBA-BDF6-714EA1C475B3}" type="datetimeFigureOut">
              <a:rPr lang="en-IE" smtClean="0"/>
              <a:t>04/10/2018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4BC8-7996-48A0-9F25-AF9979B414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3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b="1" dirty="0" smtClean="0"/>
              <a:t>Climate Action Week 2018</a:t>
            </a:r>
            <a:endParaRPr lang="en-IE" sz="7200" b="1" dirty="0"/>
          </a:p>
        </p:txBody>
      </p:sp>
      <p:pic>
        <p:nvPicPr>
          <p:cNvPr id="1026" name="Picture 2" descr="Image result for famous quotes on environmental prote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4" y="1976293"/>
            <a:ext cx="9222827" cy="43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0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re for environment famou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520262"/>
            <a:ext cx="10562897" cy="57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5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cycl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5" y="961697"/>
            <a:ext cx="8812924" cy="50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 smtClean="0"/>
              <a:t>2016 the Hottest Year on Record since 1880</a:t>
            </a:r>
            <a:endParaRPr lang="en-IE" sz="7200" b="1" dirty="0"/>
          </a:p>
        </p:txBody>
      </p:sp>
      <p:pic>
        <p:nvPicPr>
          <p:cNvPr id="1026" name="Picture 2" descr="Image result for image of a hot ear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2207171"/>
            <a:ext cx="8702676" cy="3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9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 smtClean="0"/>
              <a:t>Sea Levels rising at fastest rate in recorded history</a:t>
            </a:r>
            <a:endParaRPr lang="en-IE" sz="7200" b="1" dirty="0"/>
          </a:p>
        </p:txBody>
      </p:sp>
      <p:pic>
        <p:nvPicPr>
          <p:cNvPr id="2050" name="Picture 2" descr="Image result for rising sea levels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2207171"/>
            <a:ext cx="7735712" cy="3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9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Climate Action Week 2018</vt:lpstr>
      <vt:lpstr>PowerPoint Presentation</vt:lpstr>
      <vt:lpstr>PowerPoint Presentation</vt:lpstr>
      <vt:lpstr>2016 the Hottest Year on Record since 1880</vt:lpstr>
      <vt:lpstr>Sea Levels rising at fastest rate in recorded history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jbrosnan</dc:creator>
  <cp:lastModifiedBy>jbrosnan</cp:lastModifiedBy>
  <cp:revision>10</cp:revision>
  <dcterms:created xsi:type="dcterms:W3CDTF">2018-10-02T11:47:07Z</dcterms:created>
  <dcterms:modified xsi:type="dcterms:W3CDTF">2018-10-04T09:56:13Z</dcterms:modified>
</cp:coreProperties>
</file>